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7" r:id="rId6"/>
    <p:sldId id="261" r:id="rId7"/>
    <p:sldId id="263" r:id="rId8"/>
    <p:sldId id="268" r:id="rId9"/>
    <p:sldId id="269" r:id="rId10"/>
    <p:sldId id="270" r:id="rId11"/>
    <p:sldId id="271" r:id="rId12"/>
    <p:sldId id="266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33CC"/>
    <a:srgbClr val="EB832D"/>
    <a:srgbClr val="E54D09"/>
    <a:srgbClr val="760A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saba Dr. Farkas" userId="a05cb3075f2670a3" providerId="LiveId" clId="{9C1A4E74-4BA5-4968-9044-3D2037278868}"/>
    <pc:docChg chg="undo custSel addSld modSld">
      <pc:chgData name="Csaba Dr. Farkas" userId="a05cb3075f2670a3" providerId="LiveId" clId="{9C1A4E74-4BA5-4968-9044-3D2037278868}" dt="2024-12-13T06:47:27.411" v="7734" actId="6549"/>
      <pc:docMkLst>
        <pc:docMk/>
      </pc:docMkLst>
      <pc:sldChg chg="addSp delSp modSp mod">
        <pc:chgData name="Csaba Dr. Farkas" userId="a05cb3075f2670a3" providerId="LiveId" clId="{9C1A4E74-4BA5-4968-9044-3D2037278868}" dt="2024-12-12T17:09:19.609" v="7569" actId="255"/>
        <pc:sldMkLst>
          <pc:docMk/>
          <pc:sldMk cId="919653145" sldId="257"/>
        </pc:sldMkLst>
        <pc:spChg chg="del mod">
          <ac:chgData name="Csaba Dr. Farkas" userId="a05cb3075f2670a3" providerId="LiveId" clId="{9C1A4E74-4BA5-4968-9044-3D2037278868}" dt="2024-12-12T14:42:06.103" v="543" actId="478"/>
          <ac:spMkLst>
            <pc:docMk/>
            <pc:sldMk cId="919653145" sldId="257"/>
            <ac:spMk id="3" creationId="{00000000-0000-0000-0000-000000000000}"/>
          </ac:spMkLst>
        </pc:spChg>
        <pc:spChg chg="mod">
          <ac:chgData name="Csaba Dr. Farkas" userId="a05cb3075f2670a3" providerId="LiveId" clId="{9C1A4E74-4BA5-4968-9044-3D2037278868}" dt="2024-12-12T14:46:41.527" v="1609" actId="122"/>
          <ac:spMkLst>
            <pc:docMk/>
            <pc:sldMk cId="919653145" sldId="257"/>
            <ac:spMk id="5" creationId="{A4857A3F-EC20-7308-BFB1-4D4F530AF849}"/>
          </ac:spMkLst>
        </pc:spChg>
        <pc:spChg chg="add mod">
          <ac:chgData name="Csaba Dr. Farkas" userId="a05cb3075f2670a3" providerId="LiveId" clId="{9C1A4E74-4BA5-4968-9044-3D2037278868}" dt="2024-12-12T17:09:19.609" v="7569" actId="255"/>
          <ac:spMkLst>
            <pc:docMk/>
            <pc:sldMk cId="919653145" sldId="257"/>
            <ac:spMk id="7" creationId="{42C6AFBE-4217-7A3D-91A1-E74C1E824F28}"/>
          </ac:spMkLst>
        </pc:spChg>
        <pc:spChg chg="del">
          <ac:chgData name="Csaba Dr. Farkas" userId="a05cb3075f2670a3" providerId="LiveId" clId="{9C1A4E74-4BA5-4968-9044-3D2037278868}" dt="2024-12-12T14:41:45.425" v="537" actId="478"/>
          <ac:spMkLst>
            <pc:docMk/>
            <pc:sldMk cId="919653145" sldId="257"/>
            <ac:spMk id="19" creationId="{329B0CC1-799D-F1B7-AE6C-DBB3D2EBD88B}"/>
          </ac:spMkLst>
        </pc:spChg>
        <pc:cxnChg chg="del mod">
          <ac:chgData name="Csaba Dr. Farkas" userId="a05cb3075f2670a3" providerId="LiveId" clId="{9C1A4E74-4BA5-4968-9044-3D2037278868}" dt="2024-12-12T14:42:00.672" v="541" actId="478"/>
          <ac:cxnSpMkLst>
            <pc:docMk/>
            <pc:sldMk cId="919653145" sldId="257"/>
            <ac:cxnSpMk id="11" creationId="{B219EF09-7F6E-F583-BD28-D61E8F168868}"/>
          </ac:cxnSpMkLst>
        </pc:cxnChg>
        <pc:cxnChg chg="del">
          <ac:chgData name="Csaba Dr. Farkas" userId="a05cb3075f2670a3" providerId="LiveId" clId="{9C1A4E74-4BA5-4968-9044-3D2037278868}" dt="2024-12-12T14:41:54.513" v="539" actId="478"/>
          <ac:cxnSpMkLst>
            <pc:docMk/>
            <pc:sldMk cId="919653145" sldId="257"/>
            <ac:cxnSpMk id="14" creationId="{BF21167D-1413-4809-805D-420AE0F0A92C}"/>
          </ac:cxnSpMkLst>
        </pc:cxnChg>
        <pc:cxnChg chg="del mod">
          <ac:chgData name="Csaba Dr. Farkas" userId="a05cb3075f2670a3" providerId="LiveId" clId="{9C1A4E74-4BA5-4968-9044-3D2037278868}" dt="2024-12-12T14:41:51.499" v="538" actId="478"/>
          <ac:cxnSpMkLst>
            <pc:docMk/>
            <pc:sldMk cId="919653145" sldId="257"/>
            <ac:cxnSpMk id="17" creationId="{25835A80-AF2E-A7E1-9243-A8AB5E41F858}"/>
          </ac:cxnSpMkLst>
        </pc:cxnChg>
        <pc:cxnChg chg="del mod">
          <ac:chgData name="Csaba Dr. Farkas" userId="a05cb3075f2670a3" providerId="LiveId" clId="{9C1A4E74-4BA5-4968-9044-3D2037278868}" dt="2024-12-12T14:42:03.450" v="542" actId="478"/>
          <ac:cxnSpMkLst>
            <pc:docMk/>
            <pc:sldMk cId="919653145" sldId="257"/>
            <ac:cxnSpMk id="21" creationId="{B51B22CE-0383-6A7E-2B50-2D0A2C0EEBD1}"/>
          </ac:cxnSpMkLst>
        </pc:cxnChg>
        <pc:cxnChg chg="del">
          <ac:chgData name="Csaba Dr. Farkas" userId="a05cb3075f2670a3" providerId="LiveId" clId="{9C1A4E74-4BA5-4968-9044-3D2037278868}" dt="2024-12-12T14:41:57.437" v="540" actId="478"/>
          <ac:cxnSpMkLst>
            <pc:docMk/>
            <pc:sldMk cId="919653145" sldId="257"/>
            <ac:cxnSpMk id="24" creationId="{AE2D1E9C-65E2-E250-ABC6-08E63794A1B7}"/>
          </ac:cxnSpMkLst>
        </pc:cxnChg>
      </pc:sldChg>
      <pc:sldChg chg="addSp delSp modSp mod">
        <pc:chgData name="Csaba Dr. Farkas" userId="a05cb3075f2670a3" providerId="LiveId" clId="{9C1A4E74-4BA5-4968-9044-3D2037278868}" dt="2024-12-13T06:47:27.411" v="7734" actId="6549"/>
        <pc:sldMkLst>
          <pc:docMk/>
          <pc:sldMk cId="615040399" sldId="258"/>
        </pc:sldMkLst>
        <pc:spChg chg="add del mod">
          <ac:chgData name="Csaba Dr. Farkas" userId="a05cb3075f2670a3" providerId="LiveId" clId="{9C1A4E74-4BA5-4968-9044-3D2037278868}" dt="2024-12-12T15:13:30.638" v="3740" actId="20577"/>
          <ac:spMkLst>
            <pc:docMk/>
            <pc:sldMk cId="615040399" sldId="258"/>
            <ac:spMk id="2" creationId="{00000000-0000-0000-0000-000000000000}"/>
          </ac:spMkLst>
        </pc:spChg>
        <pc:spChg chg="mod">
          <ac:chgData name="Csaba Dr. Farkas" userId="a05cb3075f2670a3" providerId="LiveId" clId="{9C1A4E74-4BA5-4968-9044-3D2037278868}" dt="2024-12-13T06:47:27.411" v="7734" actId="6549"/>
          <ac:spMkLst>
            <pc:docMk/>
            <pc:sldMk cId="615040399" sldId="258"/>
            <ac:spMk id="3" creationId="{00000000-0000-0000-0000-000000000000}"/>
          </ac:spMkLst>
        </pc:spChg>
        <pc:spChg chg="add del">
          <ac:chgData name="Csaba Dr. Farkas" userId="a05cb3075f2670a3" providerId="LiveId" clId="{9C1A4E74-4BA5-4968-9044-3D2037278868}" dt="2024-12-12T14:52:45.435" v="2010" actId="478"/>
          <ac:spMkLst>
            <pc:docMk/>
            <pc:sldMk cId="615040399" sldId="258"/>
            <ac:spMk id="4" creationId="{C84BB5FF-DAE3-A210-C72C-710EA611C2D3}"/>
          </ac:spMkLst>
        </pc:spChg>
        <pc:spChg chg="add mod">
          <ac:chgData name="Csaba Dr. Farkas" userId="a05cb3075f2670a3" providerId="LiveId" clId="{9C1A4E74-4BA5-4968-9044-3D2037278868}" dt="2024-12-13T06:45:20.262" v="7719" actId="1076"/>
          <ac:spMkLst>
            <pc:docMk/>
            <pc:sldMk cId="615040399" sldId="258"/>
            <ac:spMk id="5" creationId="{F072CA05-7E53-BB95-DF97-BA5EB44F41E5}"/>
          </ac:spMkLst>
        </pc:spChg>
        <pc:spChg chg="add del mod">
          <ac:chgData name="Csaba Dr. Farkas" userId="a05cb3075f2670a3" providerId="LiveId" clId="{9C1A4E74-4BA5-4968-9044-3D2037278868}" dt="2024-12-12T14:56:02.835" v="2154" actId="478"/>
          <ac:spMkLst>
            <pc:docMk/>
            <pc:sldMk cId="615040399" sldId="258"/>
            <ac:spMk id="7" creationId="{27E8709D-C965-F8BC-825E-89719DEC8E63}"/>
          </ac:spMkLst>
        </pc:spChg>
        <pc:spChg chg="del">
          <ac:chgData name="Csaba Dr. Farkas" userId="a05cb3075f2670a3" providerId="LiveId" clId="{9C1A4E74-4BA5-4968-9044-3D2037278868}" dt="2024-12-12T14:42:23.152" v="544" actId="478"/>
          <ac:spMkLst>
            <pc:docMk/>
            <pc:sldMk cId="615040399" sldId="258"/>
            <ac:spMk id="24" creationId="{4BA3A2B0-31FF-23CB-E1AA-D4B946D7B54A}"/>
          </ac:spMkLst>
        </pc:spChg>
        <pc:cxnChg chg="del">
          <ac:chgData name="Csaba Dr. Farkas" userId="a05cb3075f2670a3" providerId="LiveId" clId="{9C1A4E74-4BA5-4968-9044-3D2037278868}" dt="2024-12-12T14:42:32.170" v="547" actId="478"/>
          <ac:cxnSpMkLst>
            <pc:docMk/>
            <pc:sldMk cId="615040399" sldId="258"/>
            <ac:cxnSpMk id="10" creationId="{72FA83AC-649C-5819-43D4-59632A0978F5}"/>
          </ac:cxnSpMkLst>
        </pc:cxnChg>
        <pc:cxnChg chg="del">
          <ac:chgData name="Csaba Dr. Farkas" userId="a05cb3075f2670a3" providerId="LiveId" clId="{9C1A4E74-4BA5-4968-9044-3D2037278868}" dt="2024-12-12T14:42:29.145" v="546" actId="478"/>
          <ac:cxnSpMkLst>
            <pc:docMk/>
            <pc:sldMk cId="615040399" sldId="258"/>
            <ac:cxnSpMk id="13" creationId="{05C3F4CC-5FC0-E538-FFD0-8B94E1B8D846}"/>
          </ac:cxnSpMkLst>
        </pc:cxnChg>
        <pc:cxnChg chg="del">
          <ac:chgData name="Csaba Dr. Farkas" userId="a05cb3075f2670a3" providerId="LiveId" clId="{9C1A4E74-4BA5-4968-9044-3D2037278868}" dt="2024-12-12T14:42:35.295" v="548" actId="478"/>
          <ac:cxnSpMkLst>
            <pc:docMk/>
            <pc:sldMk cId="615040399" sldId="258"/>
            <ac:cxnSpMk id="17" creationId="{8AF731AA-444E-220F-9EC3-5EC47C22DE13}"/>
          </ac:cxnSpMkLst>
        </pc:cxnChg>
        <pc:cxnChg chg="del">
          <ac:chgData name="Csaba Dr. Farkas" userId="a05cb3075f2670a3" providerId="LiveId" clId="{9C1A4E74-4BA5-4968-9044-3D2037278868}" dt="2024-12-12T14:42:26.660" v="545" actId="478"/>
          <ac:cxnSpMkLst>
            <pc:docMk/>
            <pc:sldMk cId="615040399" sldId="258"/>
            <ac:cxnSpMk id="22" creationId="{946C3569-A40D-94C2-EAE3-AB83A8C92D83}"/>
          </ac:cxnSpMkLst>
        </pc:cxnChg>
      </pc:sldChg>
      <pc:sldChg chg="modSp mod">
        <pc:chgData name="Csaba Dr. Farkas" userId="a05cb3075f2670a3" providerId="LiveId" clId="{9C1A4E74-4BA5-4968-9044-3D2037278868}" dt="2024-12-12T15:06:17.231" v="3221" actId="207"/>
        <pc:sldMkLst>
          <pc:docMk/>
          <pc:sldMk cId="3342693279" sldId="259"/>
        </pc:sldMkLst>
        <pc:spChg chg="mod">
          <ac:chgData name="Csaba Dr. Farkas" userId="a05cb3075f2670a3" providerId="LiveId" clId="{9C1A4E74-4BA5-4968-9044-3D2037278868}" dt="2024-12-12T14:56:50.785" v="2218" actId="207"/>
          <ac:spMkLst>
            <pc:docMk/>
            <pc:sldMk cId="3342693279" sldId="259"/>
            <ac:spMk id="2" creationId="{00000000-0000-0000-0000-000000000000}"/>
          </ac:spMkLst>
        </pc:spChg>
        <pc:spChg chg="mod">
          <ac:chgData name="Csaba Dr. Farkas" userId="a05cb3075f2670a3" providerId="LiveId" clId="{9C1A4E74-4BA5-4968-9044-3D2037278868}" dt="2024-12-12T15:06:17.231" v="3221" actId="207"/>
          <ac:spMkLst>
            <pc:docMk/>
            <pc:sldMk cId="3342693279" sldId="259"/>
            <ac:spMk id="3" creationId="{00000000-0000-0000-0000-000000000000}"/>
          </ac:spMkLst>
        </pc:spChg>
      </pc:sldChg>
      <pc:sldChg chg="addSp delSp modSp mod">
        <pc:chgData name="Csaba Dr. Farkas" userId="a05cb3075f2670a3" providerId="LiveId" clId="{9C1A4E74-4BA5-4968-9044-3D2037278868}" dt="2024-12-12T15:16:50.647" v="4037" actId="20577"/>
        <pc:sldMkLst>
          <pc:docMk/>
          <pc:sldMk cId="3651114443" sldId="261"/>
        </pc:sldMkLst>
        <pc:spChg chg="add del mod">
          <ac:chgData name="Csaba Dr. Farkas" userId="a05cb3075f2670a3" providerId="LiveId" clId="{9C1A4E74-4BA5-4968-9044-3D2037278868}" dt="2024-12-12T15:13:56.812" v="3770" actId="20577"/>
          <ac:spMkLst>
            <pc:docMk/>
            <pc:sldMk cId="3651114443" sldId="261"/>
            <ac:spMk id="2" creationId="{00000000-0000-0000-0000-000000000000}"/>
          </ac:spMkLst>
        </pc:spChg>
        <pc:spChg chg="mod">
          <ac:chgData name="Csaba Dr. Farkas" userId="a05cb3075f2670a3" providerId="LiveId" clId="{9C1A4E74-4BA5-4968-9044-3D2037278868}" dt="2024-12-12T15:16:50.647" v="4037" actId="20577"/>
          <ac:spMkLst>
            <pc:docMk/>
            <pc:sldMk cId="3651114443" sldId="261"/>
            <ac:spMk id="3" creationId="{00000000-0000-0000-0000-000000000000}"/>
          </ac:spMkLst>
        </pc:spChg>
        <pc:spChg chg="del">
          <ac:chgData name="Csaba Dr. Farkas" userId="a05cb3075f2670a3" providerId="LiveId" clId="{9C1A4E74-4BA5-4968-9044-3D2037278868}" dt="2024-12-12T15:12:52.535" v="3653" actId="478"/>
          <ac:spMkLst>
            <pc:docMk/>
            <pc:sldMk cId="3651114443" sldId="261"/>
            <ac:spMk id="4" creationId="{1061E7ED-2D43-6CBB-ED0E-DF066F9A08CA}"/>
          </ac:spMkLst>
        </pc:spChg>
        <pc:spChg chg="del">
          <ac:chgData name="Csaba Dr. Farkas" userId="a05cb3075f2670a3" providerId="LiveId" clId="{9C1A4E74-4BA5-4968-9044-3D2037278868}" dt="2024-12-12T15:12:50.157" v="3652" actId="478"/>
          <ac:spMkLst>
            <pc:docMk/>
            <pc:sldMk cId="3651114443" sldId="261"/>
            <ac:spMk id="5" creationId="{C959F392-75D2-58B4-4C0C-FAABBCECBFED}"/>
          </ac:spMkLst>
        </pc:spChg>
        <pc:spChg chg="add del mod">
          <ac:chgData name="Csaba Dr. Farkas" userId="a05cb3075f2670a3" providerId="LiveId" clId="{9C1A4E74-4BA5-4968-9044-3D2037278868}" dt="2024-12-12T15:13:44.687" v="3746" actId="478"/>
          <ac:spMkLst>
            <pc:docMk/>
            <pc:sldMk cId="3651114443" sldId="261"/>
            <ac:spMk id="8" creationId="{CB4AC5EF-A046-4C9E-470E-F79034846225}"/>
          </ac:spMkLst>
        </pc:spChg>
        <pc:cxnChg chg="del">
          <ac:chgData name="Csaba Dr. Farkas" userId="a05cb3075f2670a3" providerId="LiveId" clId="{9C1A4E74-4BA5-4968-9044-3D2037278868}" dt="2024-12-12T15:12:54.536" v="3654" actId="478"/>
          <ac:cxnSpMkLst>
            <pc:docMk/>
            <pc:sldMk cId="3651114443" sldId="261"/>
            <ac:cxnSpMk id="7" creationId="{CEA37A58-19C0-522E-D2A5-B1117CFD1D5D}"/>
          </ac:cxnSpMkLst>
        </pc:cxnChg>
        <pc:cxnChg chg="del">
          <ac:chgData name="Csaba Dr. Farkas" userId="a05cb3075f2670a3" providerId="LiveId" clId="{9C1A4E74-4BA5-4968-9044-3D2037278868}" dt="2024-12-12T15:12:56.440" v="3655" actId="478"/>
          <ac:cxnSpMkLst>
            <pc:docMk/>
            <pc:sldMk cId="3651114443" sldId="261"/>
            <ac:cxnSpMk id="10" creationId="{8C625FCF-D7BD-8281-BA5C-579DFA0EB2BB}"/>
          </ac:cxnSpMkLst>
        </pc:cxnChg>
        <pc:cxnChg chg="del">
          <ac:chgData name="Csaba Dr. Farkas" userId="a05cb3075f2670a3" providerId="LiveId" clId="{9C1A4E74-4BA5-4968-9044-3D2037278868}" dt="2024-12-12T15:12:59.055" v="3656" actId="478"/>
          <ac:cxnSpMkLst>
            <pc:docMk/>
            <pc:sldMk cId="3651114443" sldId="261"/>
            <ac:cxnSpMk id="13" creationId="{EA59053A-C46F-094B-3DE2-3FF4EDF686A2}"/>
          </ac:cxnSpMkLst>
        </pc:cxnChg>
      </pc:sldChg>
      <pc:sldChg chg="modSp mod">
        <pc:chgData name="Csaba Dr. Farkas" userId="a05cb3075f2670a3" providerId="LiveId" clId="{9C1A4E74-4BA5-4968-9044-3D2037278868}" dt="2024-12-12T15:28:30.780" v="4609" actId="255"/>
        <pc:sldMkLst>
          <pc:docMk/>
          <pc:sldMk cId="3974207587" sldId="263"/>
        </pc:sldMkLst>
        <pc:spChg chg="mod">
          <ac:chgData name="Csaba Dr. Farkas" userId="a05cb3075f2670a3" providerId="LiveId" clId="{9C1A4E74-4BA5-4968-9044-3D2037278868}" dt="2024-12-12T15:18:07.972" v="4133" actId="207"/>
          <ac:spMkLst>
            <pc:docMk/>
            <pc:sldMk cId="3974207587" sldId="263"/>
            <ac:spMk id="2" creationId="{00000000-0000-0000-0000-000000000000}"/>
          </ac:spMkLst>
        </pc:spChg>
        <pc:spChg chg="mod">
          <ac:chgData name="Csaba Dr. Farkas" userId="a05cb3075f2670a3" providerId="LiveId" clId="{9C1A4E74-4BA5-4968-9044-3D2037278868}" dt="2024-12-12T15:28:30.780" v="4609" actId="255"/>
          <ac:spMkLst>
            <pc:docMk/>
            <pc:sldMk cId="3974207587" sldId="263"/>
            <ac:spMk id="3" creationId="{00000000-0000-0000-0000-000000000000}"/>
          </ac:spMkLst>
        </pc:spChg>
      </pc:sldChg>
      <pc:sldChg chg="addSp modSp mod">
        <pc:chgData name="Csaba Dr. Farkas" userId="a05cb3075f2670a3" providerId="LiveId" clId="{9C1A4E74-4BA5-4968-9044-3D2037278868}" dt="2024-12-12T15:12:25.702" v="3594" actId="20577"/>
        <pc:sldMkLst>
          <pc:docMk/>
          <pc:sldMk cId="1736365951" sldId="267"/>
        </pc:sldMkLst>
        <pc:spChg chg="mod">
          <ac:chgData name="Csaba Dr. Farkas" userId="a05cb3075f2670a3" providerId="LiveId" clId="{9C1A4E74-4BA5-4968-9044-3D2037278868}" dt="2024-12-12T15:07:21.008" v="3267" actId="255"/>
          <ac:spMkLst>
            <pc:docMk/>
            <pc:sldMk cId="1736365951" sldId="267"/>
            <ac:spMk id="2" creationId="{00000000-0000-0000-0000-000000000000}"/>
          </ac:spMkLst>
        </pc:spChg>
        <pc:spChg chg="mod">
          <ac:chgData name="Csaba Dr. Farkas" userId="a05cb3075f2670a3" providerId="LiveId" clId="{9C1A4E74-4BA5-4968-9044-3D2037278868}" dt="2024-12-12T15:12:25.702" v="3594" actId="20577"/>
          <ac:spMkLst>
            <pc:docMk/>
            <pc:sldMk cId="1736365951" sldId="267"/>
            <ac:spMk id="3" creationId="{00000000-0000-0000-0000-000000000000}"/>
          </ac:spMkLst>
        </pc:spChg>
        <pc:spChg chg="add mod">
          <ac:chgData name="Csaba Dr. Farkas" userId="a05cb3075f2670a3" providerId="LiveId" clId="{9C1A4E74-4BA5-4968-9044-3D2037278868}" dt="2024-12-12T15:09:13.567" v="3434" actId="1076"/>
          <ac:spMkLst>
            <pc:docMk/>
            <pc:sldMk cId="1736365951" sldId="267"/>
            <ac:spMk id="4" creationId="{B1327D60-0E0A-8AE4-D266-9853F798F312}"/>
          </ac:spMkLst>
        </pc:spChg>
      </pc:sldChg>
      <pc:sldChg chg="addSp delSp modSp add mod">
        <pc:chgData name="Csaba Dr. Farkas" userId="a05cb3075f2670a3" providerId="LiveId" clId="{9C1A4E74-4BA5-4968-9044-3D2037278868}" dt="2024-12-12T17:11:14.188" v="7572" actId="20577"/>
        <pc:sldMkLst>
          <pc:docMk/>
          <pc:sldMk cId="165954997" sldId="268"/>
        </pc:sldMkLst>
        <pc:spChg chg="mod">
          <ac:chgData name="Csaba Dr. Farkas" userId="a05cb3075f2670a3" providerId="LiveId" clId="{9C1A4E74-4BA5-4968-9044-3D2037278868}" dt="2024-12-12T17:11:14.188" v="7572" actId="20577"/>
          <ac:spMkLst>
            <pc:docMk/>
            <pc:sldMk cId="165954997" sldId="268"/>
            <ac:spMk id="3" creationId="{64B7DD2C-748E-3479-4A3E-B65AA3D45B29}"/>
          </ac:spMkLst>
        </pc:spChg>
        <pc:cxnChg chg="add mod">
          <ac:chgData name="Csaba Dr. Farkas" userId="a05cb3075f2670a3" providerId="LiveId" clId="{9C1A4E74-4BA5-4968-9044-3D2037278868}" dt="2024-12-12T15:37:50.552" v="5141" actId="14100"/>
          <ac:cxnSpMkLst>
            <pc:docMk/>
            <pc:sldMk cId="165954997" sldId="268"/>
            <ac:cxnSpMk id="5" creationId="{2B37DD9A-50B3-8318-20DF-BE577F95CD43}"/>
          </ac:cxnSpMkLst>
        </pc:cxnChg>
        <pc:cxnChg chg="add del mod">
          <ac:chgData name="Csaba Dr. Farkas" userId="a05cb3075f2670a3" providerId="LiveId" clId="{9C1A4E74-4BA5-4968-9044-3D2037278868}" dt="2024-12-12T15:38:17.895" v="5144" actId="478"/>
          <ac:cxnSpMkLst>
            <pc:docMk/>
            <pc:sldMk cId="165954997" sldId="268"/>
            <ac:cxnSpMk id="8" creationId="{9D8892BE-45C0-2156-2562-9CA148A5E158}"/>
          </ac:cxnSpMkLst>
        </pc:cxnChg>
        <pc:cxnChg chg="add mod">
          <ac:chgData name="Csaba Dr. Farkas" userId="a05cb3075f2670a3" providerId="LiveId" clId="{9C1A4E74-4BA5-4968-9044-3D2037278868}" dt="2024-12-12T15:38:30.650" v="5146" actId="14100"/>
          <ac:cxnSpMkLst>
            <pc:docMk/>
            <pc:sldMk cId="165954997" sldId="268"/>
            <ac:cxnSpMk id="11" creationId="{20BAB5B1-36FC-2932-D1D4-C0E82A063ACE}"/>
          </ac:cxnSpMkLst>
        </pc:cxnChg>
        <pc:cxnChg chg="add mod">
          <ac:chgData name="Csaba Dr. Farkas" userId="a05cb3075f2670a3" providerId="LiveId" clId="{9C1A4E74-4BA5-4968-9044-3D2037278868}" dt="2024-12-12T15:38:41.853" v="5148" actId="14100"/>
          <ac:cxnSpMkLst>
            <pc:docMk/>
            <pc:sldMk cId="165954997" sldId="268"/>
            <ac:cxnSpMk id="14" creationId="{2C9AC753-3227-4EAF-FC12-EB526C3E8EF1}"/>
          </ac:cxnSpMkLst>
        </pc:cxnChg>
        <pc:cxnChg chg="add mod">
          <ac:chgData name="Csaba Dr. Farkas" userId="a05cb3075f2670a3" providerId="LiveId" clId="{9C1A4E74-4BA5-4968-9044-3D2037278868}" dt="2024-12-12T15:38:54.877" v="5150" actId="14100"/>
          <ac:cxnSpMkLst>
            <pc:docMk/>
            <pc:sldMk cId="165954997" sldId="268"/>
            <ac:cxnSpMk id="17" creationId="{8696C518-66DD-9D7E-B1F7-4309CDD46F49}"/>
          </ac:cxnSpMkLst>
        </pc:cxnChg>
      </pc:sldChg>
      <pc:sldChg chg="modSp add mod">
        <pc:chgData name="Csaba Dr. Farkas" userId="a05cb3075f2670a3" providerId="LiveId" clId="{9C1A4E74-4BA5-4968-9044-3D2037278868}" dt="2024-12-12T16:03:54.749" v="5922" actId="20577"/>
        <pc:sldMkLst>
          <pc:docMk/>
          <pc:sldMk cId="3257626146" sldId="269"/>
        </pc:sldMkLst>
        <pc:spChg chg="mod">
          <ac:chgData name="Csaba Dr. Farkas" userId="a05cb3075f2670a3" providerId="LiveId" clId="{9C1A4E74-4BA5-4968-9044-3D2037278868}" dt="2024-12-12T16:03:54.749" v="5922" actId="20577"/>
          <ac:spMkLst>
            <pc:docMk/>
            <pc:sldMk cId="3257626146" sldId="269"/>
            <ac:spMk id="3" creationId="{3AF2E618-C064-14D8-8BEB-1FDC427318C6}"/>
          </ac:spMkLst>
        </pc:spChg>
      </pc:sldChg>
      <pc:sldChg chg="modSp add mod">
        <pc:chgData name="Csaba Dr. Farkas" userId="a05cb3075f2670a3" providerId="LiveId" clId="{9C1A4E74-4BA5-4968-9044-3D2037278868}" dt="2024-12-12T16:48:14.973" v="6869" actId="20577"/>
        <pc:sldMkLst>
          <pc:docMk/>
          <pc:sldMk cId="1374764734" sldId="270"/>
        </pc:sldMkLst>
        <pc:spChg chg="mod">
          <ac:chgData name="Csaba Dr. Farkas" userId="a05cb3075f2670a3" providerId="LiveId" clId="{9C1A4E74-4BA5-4968-9044-3D2037278868}" dt="2024-12-12T16:48:14.973" v="6869" actId="20577"/>
          <ac:spMkLst>
            <pc:docMk/>
            <pc:sldMk cId="1374764734" sldId="270"/>
            <ac:spMk id="3" creationId="{47E64572-A923-7767-0F98-3C9CF15DE5F0}"/>
          </ac:spMkLst>
        </pc:spChg>
      </pc:sldChg>
      <pc:sldChg chg="modSp add mod">
        <pc:chgData name="Csaba Dr. Farkas" userId="a05cb3075f2670a3" providerId="LiveId" clId="{9C1A4E74-4BA5-4968-9044-3D2037278868}" dt="2024-12-12T17:13:37.484" v="7718" actId="20577"/>
        <pc:sldMkLst>
          <pc:docMk/>
          <pc:sldMk cId="192292416" sldId="271"/>
        </pc:sldMkLst>
        <pc:spChg chg="mod">
          <ac:chgData name="Csaba Dr. Farkas" userId="a05cb3075f2670a3" providerId="LiveId" clId="{9C1A4E74-4BA5-4968-9044-3D2037278868}" dt="2024-12-12T17:13:37.484" v="7718" actId="20577"/>
          <ac:spMkLst>
            <pc:docMk/>
            <pc:sldMk cId="192292416" sldId="271"/>
            <ac:spMk id="3" creationId="{F688E766-E288-B9A9-1A3A-BFF38C54795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942F2-6ED1-49E3-95C6-AFE46DA5CA07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F1BE8-FB85-4D8C-A53D-32C1179C80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37086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582E0-8EE2-4C0D-994B-85EAAD1CB7D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B77CC-81BB-493A-90BC-44C698692F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045011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B77CC-81BB-493A-90BC-44C698692F12}" type="slidenum">
              <a:rPr lang="hu-HU" smtClean="0"/>
              <a:t>1</a:t>
            </a:fld>
            <a:endParaRPr lang="hu-HU"/>
          </a:p>
        </p:txBody>
      </p:sp>
      <p:sp>
        <p:nvSpPr>
          <p:cNvPr id="5" name="Élőfej hely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5510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669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737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306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330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6441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8767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3593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807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977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099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33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251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758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553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629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44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FB16B-21CD-4938-B0F2-8D54E2352DB4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A6B9AD1-7497-4011-AAF9-FC16629C70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634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3602037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hangingPunct="0"/>
            <a:r>
              <a:rPr lang="hu-H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Gondolatok a tagi jogokról</a:t>
            </a:r>
            <a:r>
              <a:rPr lang="hu-H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hu-H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Farkas Csaba</a:t>
            </a:r>
            <a:br>
              <a:rPr lang="hu-H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2024.december 13.</a:t>
            </a:r>
            <a:r>
              <a:rPr lang="hu-H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2559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5159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4101EB-A42C-9F64-1622-559D92343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1F9152E-A4E5-0591-A337-784DA9AD9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65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Iratbetekintéshez, tájékoztatáshoz való jog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7E64572-A923-7767-0F98-3C9CF15DE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8253"/>
            <a:ext cx="8596668" cy="4623109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Konkurens tag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sz="2000" dirty="0"/>
              <a:t>                  M Kft.                                                            P Kft.</a:t>
            </a:r>
          </a:p>
          <a:p>
            <a:pPr marL="0" indent="0">
              <a:buNone/>
            </a:pPr>
            <a:r>
              <a:rPr lang="hu-HU" sz="2000" dirty="0">
                <a:solidFill>
                  <a:srgbClr val="FF33CC"/>
                </a:solidFill>
              </a:rPr>
              <a:t>              A     </a:t>
            </a:r>
            <a:r>
              <a:rPr lang="hu-HU" sz="2000" dirty="0"/>
              <a:t>B     C                                                      </a:t>
            </a:r>
            <a:r>
              <a:rPr lang="hu-HU" sz="2000" dirty="0">
                <a:solidFill>
                  <a:srgbClr val="FF33CC"/>
                </a:solidFill>
              </a:rPr>
              <a:t>A  </a:t>
            </a:r>
            <a:r>
              <a:rPr lang="hu-HU" sz="2000" dirty="0"/>
              <a:t>   D     E</a:t>
            </a:r>
          </a:p>
          <a:p>
            <a:pPr marL="0" indent="0">
              <a:buNone/>
            </a:pPr>
            <a:endParaRPr lang="hu-HU" dirty="0"/>
          </a:p>
          <a:p>
            <a:pPr marL="0" indent="0" algn="just">
              <a:buNone/>
            </a:pPr>
            <a:r>
              <a:rPr lang="hu-HU" dirty="0"/>
              <a:t>Tpvt. 11. § (1)  bekezdése</a:t>
            </a:r>
          </a:p>
          <a:p>
            <a:pPr marL="0" indent="0" algn="just">
              <a:buNone/>
            </a:pPr>
            <a:r>
              <a:rPr lang="hu-HU" dirty="0"/>
              <a:t>Tilos a vállalkozások közötti megállapodás és összehangolt magatartás, amely a gazdasági verseny megakadályozását, korlátozását vagy torzítását célozza, vagy ilyen hatást fejthet, illetve fejt ki.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74764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6ADBAF-B290-4DB2-7E8D-3513E8FE55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FD8906C-5884-DE15-2BA1-AA7602B24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65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Iratbetekintéshez, tájékoztatáshoz való jog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688E766-E288-B9A9-1A3A-BFF38C547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8253"/>
            <a:ext cx="8596668" cy="4623109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solidFill>
                  <a:srgbClr val="00CC99"/>
                </a:solidFill>
              </a:rPr>
              <a:t>Kérelem önkéntes teljesítése </a:t>
            </a:r>
            <a:r>
              <a:rPr lang="hu-HU" dirty="0">
                <a:solidFill>
                  <a:schemeClr val="tx1"/>
                </a:solidFill>
              </a:rPr>
              <a:t>A tag a társaság versenytársa, olyan adatot nem </a:t>
            </a: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                                             lehet átadni, amely a versenyt korlátozza!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hu-HU" dirty="0" err="1">
                <a:solidFill>
                  <a:srgbClr val="00CC99"/>
                </a:solidFill>
              </a:rPr>
              <a:t>Vtv</a:t>
            </a:r>
            <a:r>
              <a:rPr lang="hu-HU" dirty="0">
                <a:solidFill>
                  <a:srgbClr val="00CC99"/>
                </a:solidFill>
              </a:rPr>
              <a:t>. megtagadja a kérést </a:t>
            </a:r>
            <a:r>
              <a:rPr lang="hu-HU" dirty="0">
                <a:solidFill>
                  <a:schemeClr val="tx1"/>
                </a:solidFill>
              </a:rPr>
              <a:t>Bíróság </a:t>
            </a:r>
            <a:r>
              <a:rPr lang="hu-HU" b="1" dirty="0">
                <a:solidFill>
                  <a:schemeClr val="tx1"/>
                </a:solidFill>
              </a:rPr>
              <a:t>(</a:t>
            </a:r>
            <a:r>
              <a:rPr lang="hu-HU" b="1" u="sng" dirty="0">
                <a:solidFill>
                  <a:schemeClr val="tx1"/>
                </a:solidFill>
              </a:rPr>
              <a:t>versenyjogi szempontokat figyelembe vesz?)</a:t>
            </a:r>
            <a:endParaRPr lang="hu-HU" b="1" u="sng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hu-HU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>
                <a:solidFill>
                  <a:srgbClr val="FF0000"/>
                </a:solidFill>
              </a:rPr>
              <a:t>Egy </a:t>
            </a:r>
            <a:r>
              <a:rPr lang="hu-HU" dirty="0">
                <a:solidFill>
                  <a:srgbClr val="FF0000"/>
                </a:solidFill>
              </a:rPr>
              <a:t>marasztaló döntés esetén a versenytörvény rendelkezése nem alkalmazható.</a:t>
            </a:r>
          </a:p>
          <a:p>
            <a:pPr marL="0" indent="0" algn="ctr">
              <a:buNone/>
            </a:pPr>
            <a:endParaRPr lang="hu-HU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 dirty="0">
                <a:solidFill>
                  <a:srgbClr val="FF0000"/>
                </a:solidFill>
              </a:rPr>
              <a:t>Versenyjogi jogsértést csak szabad akaratból lehet megvalósítani, bírói kötelezéssel nem!</a:t>
            </a:r>
          </a:p>
          <a:p>
            <a:pPr marL="0" indent="0" algn="just">
              <a:buNone/>
            </a:pPr>
            <a:r>
              <a:rPr lang="hu-HU" dirty="0">
                <a:solidFill>
                  <a:schemeClr val="accent5"/>
                </a:solidFill>
              </a:rPr>
              <a:t>Kúria </a:t>
            </a:r>
            <a:r>
              <a:rPr lang="hu-HU" dirty="0" err="1">
                <a:solidFill>
                  <a:schemeClr val="accent5"/>
                </a:solidFill>
              </a:rPr>
              <a:t>Gfv</a:t>
            </a:r>
            <a:r>
              <a:rPr lang="hu-HU" dirty="0">
                <a:solidFill>
                  <a:schemeClr val="accent5"/>
                </a:solidFill>
              </a:rPr>
              <a:t>. 30.237/2022/5.iratbetekintési szabályzat </a:t>
            </a:r>
          </a:p>
          <a:p>
            <a:pPr marL="0" indent="0" algn="ctr">
              <a:buNone/>
            </a:pP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92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endParaRPr lang="hu-H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hu-H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hu-HU" dirty="0"/>
          </a:p>
          <a:p>
            <a:pPr marL="0" indent="0" algn="ctr">
              <a:buNone/>
            </a:pPr>
            <a:r>
              <a:rPr lang="hu-HU" sz="3200" b="1" dirty="0">
                <a:solidFill>
                  <a:srgbClr val="FF0000"/>
                </a:solidFill>
              </a:rPr>
              <a:t>Nagyon szépen 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228565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A4857A3F-EC20-7308-BFB1-4D4F530A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TAGI JOGOK CSOPORTOSÍTÁSA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42C6AFBE-4217-7A3D-91A1-E74C1E824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hu-HU" sz="2400" dirty="0"/>
              <a:t>Általános tagi jogok</a:t>
            </a:r>
          </a:p>
          <a:p>
            <a:pPr>
              <a:buFont typeface="+mj-lt"/>
              <a:buAutoNum type="arabicPeriod"/>
            </a:pPr>
            <a:r>
              <a:rPr lang="hu-HU" sz="2400" dirty="0"/>
              <a:t>Egyes gazdasági társaságokban meglévő tagi jogok</a:t>
            </a:r>
          </a:p>
          <a:p>
            <a:pPr>
              <a:buFont typeface="+mj-lt"/>
              <a:buAutoNum type="arabicPeriod"/>
            </a:pPr>
            <a:r>
              <a:rPr lang="hu-HU" sz="2400" dirty="0"/>
              <a:t>Szavazatszámhoz tapadó tagi jogok</a:t>
            </a:r>
          </a:p>
          <a:p>
            <a:pPr>
              <a:buFont typeface="+mj-lt"/>
              <a:buAutoNum type="arabicPeriod"/>
            </a:pPr>
            <a:r>
              <a:rPr lang="hu-HU" sz="2400" dirty="0"/>
              <a:t>Speciális tagi jogok</a:t>
            </a:r>
          </a:p>
        </p:txBody>
      </p:sp>
    </p:spTree>
    <p:extLst>
      <p:ext uri="{BB962C8B-B14F-4D97-AF65-F5344CB8AC3E}">
        <p14:creationId xmlns:p14="http://schemas.microsoft.com/office/powerpoint/2010/main" val="919653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586483"/>
            <a:ext cx="8596668" cy="762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Általános tagi jogok </a:t>
            </a:r>
            <a:endParaRPr lang="hu-H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595535"/>
            <a:ext cx="8596668" cy="4445827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Minden tagok/részvényest megillet                         Minden gazdasági társaságban</a:t>
            </a:r>
          </a:p>
          <a:p>
            <a:pPr marL="0" indent="0">
              <a:buNone/>
            </a:pPr>
            <a:endParaRPr lang="hu-HU" dirty="0">
              <a:solidFill>
                <a:srgbClr val="EB832D"/>
              </a:solidFill>
            </a:endParaRPr>
          </a:p>
          <a:p>
            <a:pPr marL="0" indent="0">
              <a:buNone/>
            </a:pPr>
            <a:r>
              <a:rPr lang="hu-HU" dirty="0">
                <a:solidFill>
                  <a:srgbClr val="EB832D"/>
                </a:solidFill>
              </a:rPr>
              <a:t>Például: 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Legfőbb szerv ülésén való részvétel joga               szavazati jog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  <a:highlight>
                  <a:srgbClr val="FFFF00"/>
                </a:highlight>
              </a:rPr>
              <a:t>Iratbetekintés jog</a:t>
            </a:r>
            <a:r>
              <a:rPr lang="hu-HU">
                <a:solidFill>
                  <a:schemeClr val="tx1"/>
                </a:solidFill>
                <a:highlight>
                  <a:srgbClr val="FFFF00"/>
                </a:highlight>
              </a:rPr>
              <a:t>, tájékoztatáshoz </a:t>
            </a:r>
            <a:r>
              <a:rPr lang="hu-HU" dirty="0">
                <a:solidFill>
                  <a:schemeClr val="tx1"/>
                </a:solidFill>
                <a:highlight>
                  <a:srgbClr val="FFFF00"/>
                </a:highlight>
              </a:rPr>
              <a:t>való jog 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5" name="Nem egyenlő 4">
            <a:extLst>
              <a:ext uri="{FF2B5EF4-FFF2-40B4-BE49-F238E27FC236}">
                <a16:creationId xmlns:a16="http://schemas.microsoft.com/office/drawing/2014/main" id="{F072CA05-7E53-BB95-DF97-BA5EB44F41E5}"/>
              </a:ext>
            </a:extLst>
          </p:cNvPr>
          <p:cNvSpPr/>
          <p:nvPr/>
        </p:nvSpPr>
        <p:spPr>
          <a:xfrm>
            <a:off x="4975668" y="3361248"/>
            <a:ext cx="914400" cy="914400"/>
          </a:xfrm>
          <a:prstGeom prst="mathNotEqua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040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18931"/>
            <a:ext cx="8596668" cy="13208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Egyes gazdasági társaságokban meglévő tagi jogok </a:t>
            </a:r>
            <a:r>
              <a:rPr lang="hu-H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02432" y="1427585"/>
            <a:ext cx="8471569" cy="461377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Közkereseti társaságban, Betéti társaságban: rendes felmondás</a:t>
            </a:r>
          </a:p>
          <a:p>
            <a:pPr marL="0" indent="0">
              <a:buNone/>
            </a:pPr>
            <a:r>
              <a:rPr lang="hu-HU" dirty="0"/>
              <a:t>					                                   azonnali hatályú felmondás</a:t>
            </a:r>
          </a:p>
          <a:p>
            <a:pPr marL="0" indent="0">
              <a:buNone/>
            </a:pPr>
            <a:r>
              <a:rPr lang="hu-HU" dirty="0"/>
              <a:t>	                                                              elszámoláshoz való jog   </a:t>
            </a:r>
          </a:p>
          <a:p>
            <a:pPr marL="0" indent="0">
              <a:buNone/>
            </a:pPr>
            <a:r>
              <a:rPr lang="hu-HU" dirty="0"/>
              <a:t>					                                   társasági részesedés átruházása                              </a:t>
            </a:r>
          </a:p>
          <a:p>
            <a:pPr marL="0" indent="0">
              <a:buNone/>
            </a:pPr>
            <a:r>
              <a:rPr lang="hu-HU" dirty="0"/>
              <a:t>                                                                    ügyvezetéshez való jog		</a:t>
            </a:r>
          </a:p>
          <a:p>
            <a:pPr marL="0" indent="0">
              <a:buNone/>
            </a:pPr>
            <a:r>
              <a:rPr lang="hu-HU" dirty="0">
                <a:solidFill>
                  <a:schemeClr val="accent2"/>
                </a:solidFill>
              </a:rPr>
              <a:t>Korlátolt Felelősségű társaságban: üzletrész átszállásával összefüggő jog</a:t>
            </a:r>
          </a:p>
          <a:p>
            <a:pPr marL="0" indent="0">
              <a:buNone/>
            </a:pPr>
            <a:r>
              <a:rPr lang="hu-HU" dirty="0">
                <a:solidFill>
                  <a:schemeClr val="accent2"/>
                </a:solidFill>
              </a:rPr>
              <a:t>                                                     mellékszolgáltatás vállalása</a:t>
            </a:r>
          </a:p>
          <a:p>
            <a:pPr marL="0" indent="0">
              <a:buNone/>
            </a:pPr>
            <a:r>
              <a:rPr lang="hu-HU" dirty="0">
                <a:solidFill>
                  <a:schemeClr val="accent2"/>
                </a:solidFill>
              </a:rPr>
              <a:t>		                                        napirend kiegészítése</a:t>
            </a:r>
          </a:p>
          <a:p>
            <a:pPr marL="0" indent="0">
              <a:buNone/>
            </a:pPr>
            <a:r>
              <a:rPr lang="hu-HU" dirty="0">
                <a:solidFill>
                  <a:srgbClr val="C00000"/>
                </a:solidFill>
              </a:rPr>
              <a:t>Részvénytársaság: elővásárlási jog</a:t>
            </a:r>
          </a:p>
          <a:p>
            <a:pPr marL="0" indent="0">
              <a:buNone/>
            </a:pPr>
            <a:r>
              <a:rPr lang="hu-HU" dirty="0">
                <a:solidFill>
                  <a:srgbClr val="C00000"/>
                </a:solidFill>
              </a:rPr>
              <a:t>                             szavazattöbbség, vétó jog </a:t>
            </a:r>
          </a:p>
          <a:p>
            <a:pPr marL="0" indent="0">
              <a:buNone/>
            </a:pPr>
            <a:r>
              <a:rPr lang="hu-HU" dirty="0">
                <a:solidFill>
                  <a:srgbClr val="C00000"/>
                </a:solidFill>
              </a:rPr>
              <a:t>                             </a:t>
            </a:r>
            <a:r>
              <a:rPr lang="hu-HU" dirty="0" err="1">
                <a:solidFill>
                  <a:srgbClr val="C00000"/>
                </a:solidFill>
              </a:rPr>
              <a:t>likvidációs</a:t>
            </a:r>
            <a:r>
              <a:rPr lang="hu-HU" dirty="0">
                <a:solidFill>
                  <a:srgbClr val="C00000"/>
                </a:solidFill>
              </a:rPr>
              <a:t> elsőbbségi jog 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269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133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hu-HU" sz="3100" dirty="0">
                <a:solidFill>
                  <a:srgbClr val="FF0000"/>
                </a:solidFill>
              </a:rPr>
              <a:t>Szavazat számhoz tapadó tagi jogok</a:t>
            </a:r>
            <a:r>
              <a:rPr lang="hu-HU" sz="1400" dirty="0"/>
              <a:t/>
            </a:r>
            <a:br>
              <a:rPr lang="hu-HU" sz="1400" dirty="0"/>
            </a:br>
            <a:endParaRPr lang="hu-H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74237"/>
            <a:ext cx="8596668" cy="456712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Kisebbségi jogok: legfőbb szerv összehívása</a:t>
            </a:r>
          </a:p>
          <a:p>
            <a:pPr marL="0" indent="0">
              <a:buNone/>
            </a:pPr>
            <a:r>
              <a:rPr lang="hu-HU" dirty="0"/>
              <a:t>                           könyvvizsgáló kirendelése           </a:t>
            </a:r>
            <a:r>
              <a:rPr lang="hu-HU" sz="2400" dirty="0">
                <a:solidFill>
                  <a:srgbClr val="C00000"/>
                </a:solidFill>
              </a:rPr>
              <a:t>5%</a:t>
            </a:r>
            <a:r>
              <a:rPr lang="hu-HU" dirty="0"/>
              <a:t>            </a:t>
            </a:r>
          </a:p>
          <a:p>
            <a:pPr marL="0" indent="0">
              <a:buNone/>
            </a:pPr>
            <a:r>
              <a:rPr lang="hu-HU" dirty="0"/>
              <a:t>                           per indítás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Zrt. felügyelőbizottság felállítása </a:t>
            </a:r>
            <a:r>
              <a:rPr lang="hu-HU" sz="1800" dirty="0">
                <a:solidFill>
                  <a:srgbClr val="C00000"/>
                </a:solidFill>
              </a:rPr>
              <a:t>5%</a:t>
            </a:r>
            <a:r>
              <a:rPr lang="hu-HU" dirty="0"/>
              <a:t>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Zrt. napirend kiegészítési jog </a:t>
            </a:r>
            <a:r>
              <a:rPr lang="hu-HU" sz="1800" dirty="0">
                <a:solidFill>
                  <a:srgbClr val="C00000"/>
                </a:solidFill>
              </a:rPr>
              <a:t>5%</a:t>
            </a:r>
            <a:r>
              <a:rPr lang="hu-HU" dirty="0"/>
              <a:t>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Nyrt. napirend kiegészítési jog </a:t>
            </a:r>
            <a:r>
              <a:rPr lang="hu-HU" dirty="0">
                <a:solidFill>
                  <a:srgbClr val="C00000"/>
                </a:solidFill>
              </a:rPr>
              <a:t>1</a:t>
            </a:r>
            <a:r>
              <a:rPr lang="hu-HU" sz="1800" dirty="0">
                <a:solidFill>
                  <a:srgbClr val="C00000"/>
                </a:solidFill>
              </a:rPr>
              <a:t>%</a:t>
            </a:r>
          </a:p>
          <a:p>
            <a:pPr marL="0" indent="0">
              <a:buNone/>
            </a:pPr>
            <a:endParaRPr lang="hu-H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hu-HU" dirty="0"/>
              <a:t> </a:t>
            </a:r>
          </a:p>
        </p:txBody>
      </p:sp>
      <p:sp>
        <p:nvSpPr>
          <p:cNvPr id="4" name="Jobb oldali kapcsos zárójel 3">
            <a:extLst>
              <a:ext uri="{FF2B5EF4-FFF2-40B4-BE49-F238E27FC236}">
                <a16:creationId xmlns:a16="http://schemas.microsoft.com/office/drawing/2014/main" id="{B1327D60-0E0A-8AE4-D266-9853F798F312}"/>
              </a:ext>
            </a:extLst>
          </p:cNvPr>
          <p:cNvSpPr/>
          <p:nvPr/>
        </p:nvSpPr>
        <p:spPr>
          <a:xfrm>
            <a:off x="5607699" y="1567544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636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Speciális tagi jogok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4184" y="1400629"/>
            <a:ext cx="8596668" cy="469775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Polgári törvénykönyvben szabályozott: </a:t>
            </a:r>
            <a:r>
              <a:rPr lang="hu-HU" dirty="0">
                <a:solidFill>
                  <a:srgbClr val="E54D09"/>
                </a:solidFill>
              </a:rPr>
              <a:t>befolyásszerzéssel összefüggő jog 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Polgári törvénykönyvben nem szabályozott: </a:t>
            </a:r>
            <a:r>
              <a:rPr lang="hu-HU" dirty="0">
                <a:solidFill>
                  <a:srgbClr val="FF33CC"/>
                </a:solidFill>
              </a:rPr>
              <a:t>Drag </a:t>
            </a:r>
            <a:r>
              <a:rPr lang="hu-HU" dirty="0" err="1">
                <a:solidFill>
                  <a:srgbClr val="FF33CC"/>
                </a:solidFill>
              </a:rPr>
              <a:t>along</a:t>
            </a:r>
            <a:r>
              <a:rPr lang="hu-HU" dirty="0">
                <a:solidFill>
                  <a:srgbClr val="FF33CC"/>
                </a:solidFill>
              </a:rPr>
              <a:t> </a:t>
            </a:r>
          </a:p>
          <a:p>
            <a:pPr marL="0" indent="0">
              <a:buNone/>
            </a:pPr>
            <a:r>
              <a:rPr lang="hu-HU" dirty="0">
                <a:solidFill>
                  <a:srgbClr val="FF33CC"/>
                </a:solidFill>
              </a:rPr>
              <a:t>                                                                  Tag </a:t>
            </a:r>
            <a:r>
              <a:rPr lang="hu-HU" dirty="0" err="1">
                <a:solidFill>
                  <a:srgbClr val="FF33CC"/>
                </a:solidFill>
              </a:rPr>
              <a:t>along</a:t>
            </a:r>
            <a:r>
              <a:rPr lang="hu-HU" dirty="0">
                <a:solidFill>
                  <a:srgbClr val="FF33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1114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65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Iratbetekintéshez, tájékoztatáshoz való jog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18253"/>
            <a:ext cx="8596668" cy="4623109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					</a:t>
            </a:r>
          </a:p>
          <a:p>
            <a:pPr>
              <a:buFontTx/>
              <a:buChar char="-"/>
            </a:pPr>
            <a:r>
              <a:rPr lang="hu-HU" sz="2000" dirty="0">
                <a:solidFill>
                  <a:schemeClr val="tx1"/>
                </a:solidFill>
              </a:rPr>
              <a:t>Alapjog</a:t>
            </a:r>
          </a:p>
          <a:p>
            <a:pPr>
              <a:buFontTx/>
              <a:buChar char="-"/>
            </a:pPr>
            <a:r>
              <a:rPr lang="hu-HU" sz="2000" dirty="0">
                <a:solidFill>
                  <a:schemeClr val="tx1"/>
                </a:solidFill>
              </a:rPr>
              <a:t>Nem függ szavazatszámtól, a vagyoni betét nagyságától</a:t>
            </a:r>
          </a:p>
          <a:p>
            <a:pPr>
              <a:buFontTx/>
              <a:buChar char="-"/>
            </a:pPr>
            <a:r>
              <a:rPr lang="hu-HU" sz="2000" dirty="0">
                <a:solidFill>
                  <a:schemeClr val="tx1"/>
                </a:solidFill>
              </a:rPr>
              <a:t>A társaság valamennyi stádiumában gyakorolható</a:t>
            </a:r>
          </a:p>
          <a:p>
            <a:pPr>
              <a:buFontTx/>
              <a:buChar char="-"/>
            </a:pPr>
            <a:r>
              <a:rPr lang="hu-HU" sz="2000" dirty="0">
                <a:solidFill>
                  <a:schemeClr val="tx1"/>
                </a:solidFill>
              </a:rPr>
              <a:t>Tagkizárás során is </a:t>
            </a:r>
          </a:p>
          <a:p>
            <a:pPr>
              <a:buFontTx/>
              <a:buChar char="-"/>
            </a:pPr>
            <a:r>
              <a:rPr lang="hu-HU" sz="2000" dirty="0">
                <a:solidFill>
                  <a:schemeClr val="tx1"/>
                </a:solidFill>
              </a:rPr>
              <a:t>Nincs időkorlát (mint a kisebbség jognál)</a:t>
            </a:r>
          </a:p>
          <a:p>
            <a:pPr>
              <a:buFontTx/>
              <a:buChar char="-"/>
            </a:pPr>
            <a:r>
              <a:rPr lang="hu-HU" sz="2000" dirty="0">
                <a:solidFill>
                  <a:schemeClr val="tx1"/>
                </a:solidFill>
              </a:rPr>
              <a:t>A tagsági viszony keletkezése előtti időre is kiterjed</a:t>
            </a:r>
          </a:p>
          <a:p>
            <a:pPr>
              <a:buFontTx/>
              <a:buChar char="-"/>
            </a:pPr>
            <a:r>
              <a:rPr lang="hu-HU" sz="2000" dirty="0">
                <a:solidFill>
                  <a:schemeClr val="tx1"/>
                </a:solidFill>
              </a:rPr>
              <a:t>Gyakorlása feltételhez nem köthető</a:t>
            </a:r>
          </a:p>
          <a:p>
            <a:pPr>
              <a:buFontTx/>
              <a:buChar char="-"/>
            </a:pPr>
            <a:r>
              <a:rPr lang="hu-HU" sz="2000" dirty="0">
                <a:solidFill>
                  <a:schemeClr val="tx1"/>
                </a:solidFill>
              </a:rPr>
              <a:t>Nem kell indokolni  </a:t>
            </a:r>
          </a:p>
          <a:p>
            <a:pPr>
              <a:buFontTx/>
              <a:buChar char="-"/>
            </a:pP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>
                <a:solidFill>
                  <a:srgbClr val="FFC000"/>
                </a:solidFill>
              </a:rPr>
              <a:t>		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207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EABC3-D6B8-8350-7E02-AF1113ABD1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FE8744-5BBC-FD34-EFB6-7D5C42B6A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65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Iratbetekintéshez, tájékoztatáshoz való jog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4B7DD2C-748E-3479-4A3E-B65AA3D45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8253"/>
            <a:ext cx="8596668" cy="4623109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u-HU" dirty="0">
                <a:solidFill>
                  <a:schemeClr val="tx1"/>
                </a:solidFill>
              </a:rPr>
              <a:t>Személyesen, képviselő útján is. </a:t>
            </a:r>
          </a:p>
          <a:p>
            <a:pPr>
              <a:buFontTx/>
              <a:buChar char="-"/>
            </a:pPr>
            <a:r>
              <a:rPr lang="hu-HU" dirty="0">
                <a:solidFill>
                  <a:schemeClr val="tx1"/>
                </a:solidFill>
              </a:rPr>
              <a:t>Legfőbb szerv határozata: kötelezheti a vezető tisztségviselőt  </a:t>
            </a: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                                             az iratbetekintés biztosítására? </a:t>
            </a: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hu-HU" dirty="0">
                <a:solidFill>
                  <a:srgbClr val="FF0000"/>
                </a:solidFill>
              </a:rPr>
              <a:t>Korlátok</a:t>
            </a:r>
          </a:p>
          <a:p>
            <a:pPr marL="0" indent="0">
              <a:buNone/>
            </a:pPr>
            <a:r>
              <a:rPr lang="hu-HU" dirty="0">
                <a:solidFill>
                  <a:srgbClr val="7030A0"/>
                </a:solidFill>
              </a:rPr>
              <a:t>üzleti titok védelme         </a:t>
            </a:r>
            <a:r>
              <a:rPr lang="hu-HU" dirty="0">
                <a:solidFill>
                  <a:srgbClr val="EB832D"/>
                </a:solidFill>
              </a:rPr>
              <a:t>jogszerűtlen joggyakorlás    </a:t>
            </a:r>
            <a:r>
              <a:rPr lang="hu-HU" dirty="0">
                <a:solidFill>
                  <a:srgbClr val="FF33CC"/>
                </a:solidFill>
              </a:rPr>
              <a:t>titoktartás nyilatkozat </a:t>
            </a:r>
          </a:p>
          <a:p>
            <a:pPr marL="0" indent="0">
              <a:buNone/>
            </a:pPr>
            <a:r>
              <a:rPr lang="hu-HU" dirty="0">
                <a:solidFill>
                  <a:srgbClr val="FF33CC"/>
                </a:solidFill>
              </a:rPr>
              <a:t>               </a:t>
            </a:r>
            <a:r>
              <a:rPr lang="hu-HU" dirty="0">
                <a:solidFill>
                  <a:schemeClr val="accent6">
                    <a:lumMod val="50000"/>
                  </a:schemeClr>
                </a:solidFill>
              </a:rPr>
              <a:t>???????????????</a:t>
            </a:r>
            <a:r>
              <a:rPr lang="hu-HU" dirty="0">
                <a:solidFill>
                  <a:srgbClr val="FF33CC"/>
                </a:solidFill>
              </a:rPr>
              <a:t>                                                aláírásának a megtagadása            </a:t>
            </a:r>
          </a:p>
          <a:p>
            <a:pPr marL="0" indent="0">
              <a:buNone/>
            </a:pPr>
            <a:r>
              <a:rPr lang="hu-HU" dirty="0">
                <a:solidFill>
                  <a:schemeClr val="accent6">
                    <a:lumMod val="50000"/>
                  </a:schemeClr>
                </a:solidFill>
              </a:rPr>
              <a:t>Legfőbb szerv határozata? </a:t>
            </a: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									</a:t>
            </a:r>
            <a:r>
              <a:rPr lang="hu-HU" dirty="0">
                <a:solidFill>
                  <a:schemeClr val="tx1"/>
                </a:solidFill>
                <a:highlight>
                  <a:srgbClr val="FFFF00"/>
                </a:highlight>
              </a:rPr>
              <a:t>Fővárosi Ítélőtábla Gf.40033/2021/6</a:t>
            </a: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A tag az üzleti titoknak minősülő adatokat megőrzi, azok birtokában nem tanúsít olyan magatartást, amely a jogi személy jogos pénzügyi, gazdasági, vagy piaci érdekét sértené, vagy veszélyeztetné.  </a:t>
            </a:r>
          </a:p>
        </p:txBody>
      </p:sp>
      <p:cxnSp>
        <p:nvCxnSpPr>
          <p:cNvPr id="5" name="Egyenes összekötő nyíllal 4">
            <a:extLst>
              <a:ext uri="{FF2B5EF4-FFF2-40B4-BE49-F238E27FC236}">
                <a16:creationId xmlns:a16="http://schemas.microsoft.com/office/drawing/2014/main" id="{2B37DD9A-50B3-8318-20DF-BE577F95CD43}"/>
              </a:ext>
            </a:extLst>
          </p:cNvPr>
          <p:cNvCxnSpPr>
            <a:cxnSpLocks/>
          </p:cNvCxnSpPr>
          <p:nvPr/>
        </p:nvCxnSpPr>
        <p:spPr>
          <a:xfrm flipH="1">
            <a:off x="1912776" y="3247053"/>
            <a:ext cx="2640563" cy="270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>
            <a:extLst>
              <a:ext uri="{FF2B5EF4-FFF2-40B4-BE49-F238E27FC236}">
                <a16:creationId xmlns:a16="http://schemas.microsoft.com/office/drawing/2014/main" id="{20BAB5B1-36FC-2932-D1D4-C0E82A063ACE}"/>
              </a:ext>
            </a:extLst>
          </p:cNvPr>
          <p:cNvCxnSpPr>
            <a:cxnSpLocks/>
          </p:cNvCxnSpPr>
          <p:nvPr/>
        </p:nvCxnSpPr>
        <p:spPr>
          <a:xfrm>
            <a:off x="4945224" y="3247053"/>
            <a:ext cx="0" cy="270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>
            <a:extLst>
              <a:ext uri="{FF2B5EF4-FFF2-40B4-BE49-F238E27FC236}">
                <a16:creationId xmlns:a16="http://schemas.microsoft.com/office/drawing/2014/main" id="{2C9AC753-3227-4EAF-FC12-EB526C3E8EF1}"/>
              </a:ext>
            </a:extLst>
          </p:cNvPr>
          <p:cNvCxnSpPr>
            <a:cxnSpLocks/>
          </p:cNvCxnSpPr>
          <p:nvPr/>
        </p:nvCxnSpPr>
        <p:spPr>
          <a:xfrm>
            <a:off x="5402424" y="3247053"/>
            <a:ext cx="1390262" cy="270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>
            <a:extLst>
              <a:ext uri="{FF2B5EF4-FFF2-40B4-BE49-F238E27FC236}">
                <a16:creationId xmlns:a16="http://schemas.microsoft.com/office/drawing/2014/main" id="{8696C518-66DD-9D7E-B1F7-4309CDD46F49}"/>
              </a:ext>
            </a:extLst>
          </p:cNvPr>
          <p:cNvCxnSpPr>
            <a:cxnSpLocks/>
          </p:cNvCxnSpPr>
          <p:nvPr/>
        </p:nvCxnSpPr>
        <p:spPr>
          <a:xfrm flipH="1">
            <a:off x="2127380" y="3247053"/>
            <a:ext cx="2603240" cy="1026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54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472A87-8750-9204-67A4-4DFFA085F7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365463C-D832-C4A6-2301-AEDE11C27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65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Iratbetekintéshez, tájékoztatáshoz való jog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AF2E618-C064-14D8-8BEB-1FDC42731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8253"/>
            <a:ext cx="8596668" cy="4623109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>
                <a:solidFill>
                  <a:schemeClr val="tx1"/>
                </a:solidFill>
              </a:rPr>
              <a:t>Vezető tisztségviselő megtagadja a betekintést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Cégbíróság                                   Peres bíróság                         Választott bíróság </a:t>
            </a: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30 nap                                                                      30 nap </a:t>
            </a: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1év                                                                           1 év 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</a:rPr>
              <a:t>Ha a vezető tisztségviselő nem tagadja meg </a:t>
            </a:r>
          </a:p>
          <a:p>
            <a:pPr>
              <a:buFontTx/>
              <a:buChar char="-"/>
            </a:pPr>
            <a:r>
              <a:rPr lang="hu-HU" dirty="0">
                <a:solidFill>
                  <a:schemeClr val="tx1"/>
                </a:solidFill>
              </a:rPr>
              <a:t>Mennyi időn belül kell biztosítani?</a:t>
            </a:r>
          </a:p>
          <a:p>
            <a:pPr>
              <a:buFontTx/>
              <a:buChar char="-"/>
            </a:pPr>
            <a:r>
              <a:rPr lang="hu-HU" dirty="0">
                <a:solidFill>
                  <a:schemeClr val="tx1"/>
                </a:solidFill>
              </a:rPr>
              <a:t>Hol kell biztosítani? </a:t>
            </a:r>
          </a:p>
          <a:p>
            <a:pPr>
              <a:buFontTx/>
              <a:buChar char="-"/>
            </a:pPr>
            <a:r>
              <a:rPr lang="hu-HU" dirty="0">
                <a:solidFill>
                  <a:schemeClr val="tx1"/>
                </a:solidFill>
              </a:rPr>
              <a:t>Hogyan kell biztosítani?</a:t>
            </a:r>
          </a:p>
          <a:p>
            <a:pPr>
              <a:buFontTx/>
              <a:buChar char="-"/>
            </a:pPr>
            <a:r>
              <a:rPr lang="hu-HU" dirty="0">
                <a:solidFill>
                  <a:schemeClr val="tx1"/>
                </a:solidFill>
              </a:rPr>
              <a:t>Formális biztosítja, de valójában nem, joggal való visszaélés lehet?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62614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474</TotalTime>
  <Words>520</Words>
  <Application>Microsoft Office PowerPoint</Application>
  <PresentationFormat>Szélesvásznú</PresentationFormat>
  <Paragraphs>106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Wingdings 3</vt:lpstr>
      <vt:lpstr>Fazetta</vt:lpstr>
      <vt:lpstr>Gondolatok a tagi jogokról   Farkas Csaba  2024.december 13.  </vt:lpstr>
      <vt:lpstr>TAGI JOGOK CSOPORTOSÍTÁSA</vt:lpstr>
      <vt:lpstr>Általános tagi jogok </vt:lpstr>
      <vt:lpstr>Egyes gazdasági társaságokban meglévő tagi jogok  </vt:lpstr>
      <vt:lpstr>Szavazat számhoz tapadó tagi jogok </vt:lpstr>
      <vt:lpstr>Speciális tagi jogok</vt:lpstr>
      <vt:lpstr>Iratbetekintéshez, tájékoztatáshoz való jog </vt:lpstr>
      <vt:lpstr>Iratbetekintéshez, tájékoztatáshoz való jog </vt:lpstr>
      <vt:lpstr>Iratbetekintéshez, tájékoztatáshoz való jog </vt:lpstr>
      <vt:lpstr>Iratbetekintéshez, tájékoztatáshoz való jog </vt:lpstr>
      <vt:lpstr>Iratbetekintéshez, tájékoztatáshoz való jog 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JOGI SZAKOKLEVELES GAZDASÁGI SZAKEMBER   BEVEZETÉS A TÁRSASÁGI JOGBA, ALAPELVEK</dc:title>
  <dc:creator>FK</dc:creator>
  <cp:lastModifiedBy>Iroda</cp:lastModifiedBy>
  <cp:revision>31</cp:revision>
  <dcterms:created xsi:type="dcterms:W3CDTF">2021-01-25T18:04:32Z</dcterms:created>
  <dcterms:modified xsi:type="dcterms:W3CDTF">2025-01-29T10:34:07Z</dcterms:modified>
</cp:coreProperties>
</file>